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74" r:id="rId2"/>
    <p:sldId id="257" r:id="rId3"/>
    <p:sldId id="265" r:id="rId4"/>
    <p:sldId id="272" r:id="rId5"/>
    <p:sldId id="27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759A219-621F-48BF-82D3-2F7878D2D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61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5EA4E68-ED5E-4DFE-932E-D8054D54D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944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9E64809-1EDF-4AE1-A7AB-6750DBEEE135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0E72E63-09B0-453A-A33E-E7BA95A582A0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8C8B46A-12B1-4FB7-BC5C-B7848FF9F242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D358A6C-635F-4F36-9B2E-7E7EF4475B5B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73ABE8E-7509-4429-B35D-9BC954CFBD31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86107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10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進來，我主，心門現已全開，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in, O come! The door stands open now.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我識聲音，我知是祢等待；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knew Thy voice, Lord Jesus, It was Thou.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自己無力，祢又被我見外，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sun has set long since; the storms begin;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正是時候，我主，求祢進來。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time for Thee, my Savior, O come in.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H259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進來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我主</a:t>
            </a:r>
            <a:r>
              <a:rPr lang="zh-TW" altLang="en-US" sz="25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COME IN, O COME 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可憐！荒涼房間，何等零亂，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Alas, ill-ordered shows the dreary room;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堆堆都是雜物，何等難看，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household-stuff lies heaped amidst the gloom,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牆壁污穢，器具收拾不淨，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table empty stands, the couch undressed;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我主，這是我給祢的歡迎。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Ah, what a welcome for the Eternal Guest.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但是，我真歡迎祢這貴賓，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Yet welcome, and tonight, this doleful scene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我的情形是我歡迎原因﹔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Is even itself my cause to hail Thee in;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我主，如此紛亂，需要接受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dark confusion even at once demands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祢的同在和祢安排的手。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Thine own bright presence, Lord, and ordering hands.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在這偉大朋友顯現之前，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seek no more to alter things, or mend,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我不尋求補救或者改變﹔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Before the coming of so great a friend;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我的最好還是非常難看，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were at best unseemly; and ’twere ill,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叫祢再等，乃是最壞習慣。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Beyond all else to keep Thee waiting still.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求來，不是發現，乃是要使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Come, not to find, but make this troubled heart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這個亂心配作祢的居止。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dwelling worthy of Thee as Thou art;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除去黑暗、恐怕、犯罪失敗，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chase the gloom, the terror, and the sin;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進來，我主，祢的所有全來。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Come, all Thyself, yea come, Lord Jesus, in!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1058</TotalTime>
  <Words>414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H259  進來，我主   COME IN, O COME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82</cp:revision>
  <dcterms:created xsi:type="dcterms:W3CDTF">2001-04-19T19:07:54Z</dcterms:created>
  <dcterms:modified xsi:type="dcterms:W3CDTF">2017-08-05T13:47:06Z</dcterms:modified>
</cp:coreProperties>
</file>